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058183" y="12406474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2—source data 1. PowerPoint file containing original western blots for Figure 2a,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A743CEB-D1B8-4C3E-919A-BF6A50679DAE}"/>
              </a:ext>
            </a:extLst>
          </p:cNvPr>
          <p:cNvGrpSpPr/>
          <p:nvPr/>
        </p:nvGrpSpPr>
        <p:grpSpPr>
          <a:xfrm>
            <a:off x="8842790" y="4476825"/>
            <a:ext cx="5403474" cy="5996190"/>
            <a:chOff x="9086925" y="12061060"/>
            <a:chExt cx="2792150" cy="363855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2CB6D76-4600-492D-AA0E-42ACD9B75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78800" y="12061060"/>
              <a:ext cx="2200275" cy="363855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C747E565-50E0-4155-8261-08F3164CF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86925" y="12061060"/>
              <a:ext cx="600075" cy="3600450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7D9A3B9-A76D-4CC8-8CAB-7F875618D44A}"/>
              </a:ext>
            </a:extLst>
          </p:cNvPr>
          <p:cNvGrpSpPr/>
          <p:nvPr/>
        </p:nvGrpSpPr>
        <p:grpSpPr>
          <a:xfrm>
            <a:off x="2978492" y="4332863"/>
            <a:ext cx="5364234" cy="6284118"/>
            <a:chOff x="982777" y="15712062"/>
            <a:chExt cx="5364235" cy="628411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602BFF7-5D1C-496F-BD6C-D6F744E8FE26}"/>
                </a:ext>
              </a:extLst>
            </p:cNvPr>
            <p:cNvGrpSpPr/>
            <p:nvPr/>
          </p:nvGrpSpPr>
          <p:grpSpPr>
            <a:xfrm>
              <a:off x="982777" y="15712062"/>
              <a:ext cx="5364235" cy="6284118"/>
              <a:chOff x="982776" y="11375806"/>
              <a:chExt cx="5364235" cy="6284118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FE1DBA30-4E00-41B4-860E-70233DD4F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30216" y="11435338"/>
                <a:ext cx="3816795" cy="6224586"/>
              </a:xfrm>
              <a:prstGeom prst="rect">
                <a:avLst/>
              </a:prstGeom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7DDA72E2-BA6F-4488-9F99-C331080FF4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2776" y="11375806"/>
                <a:ext cx="1547440" cy="6284118"/>
              </a:xfrm>
              <a:prstGeom prst="rect">
                <a:avLst/>
              </a:prstGeom>
            </p:spPr>
          </p:pic>
        </p:grp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12C5241-4B7D-41EC-A50D-914897CD9E97}"/>
                </a:ext>
              </a:extLst>
            </p:cNvPr>
            <p:cNvSpPr/>
            <p:nvPr/>
          </p:nvSpPr>
          <p:spPr>
            <a:xfrm>
              <a:off x="2490977" y="20011000"/>
              <a:ext cx="3856034" cy="1343739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AB1F21FF-45D1-45ED-8E50-E7962D931816}"/>
              </a:ext>
            </a:extLst>
          </p:cNvPr>
          <p:cNvSpPr/>
          <p:nvPr/>
        </p:nvSpPr>
        <p:spPr>
          <a:xfrm>
            <a:off x="9988208" y="4951833"/>
            <a:ext cx="4258054" cy="2312895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C81CA64-3090-4A8C-8128-BF0D60DE5922}"/>
              </a:ext>
            </a:extLst>
          </p:cNvPr>
          <p:cNvSpPr txBox="1"/>
          <p:nvPr/>
        </p:nvSpPr>
        <p:spPr>
          <a:xfrm rot="19637541">
            <a:off x="5148966" y="3165105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ds</a:t>
            </a:r>
            <a:r>
              <a:rPr lang="en-US" altLang="zh-CN" sz="4001" i="1" dirty="0"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CN" altLang="en-US" sz="400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1016ACF-79C2-4D82-8944-465257D7ED46}"/>
              </a:ext>
            </a:extLst>
          </p:cNvPr>
          <p:cNvSpPr txBox="1"/>
          <p:nvPr/>
        </p:nvSpPr>
        <p:spPr>
          <a:xfrm rot="19637541">
            <a:off x="6748386" y="3216626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ds</a:t>
            </a:r>
            <a:r>
              <a:rPr lang="en-US" altLang="zh-CN" sz="4001" i="1" dirty="0">
                <a:latin typeface="Arial" panose="020B0604020202020204" pitchFamily="34" charset="0"/>
                <a:cs typeface="Arial" panose="020B0604020202020204" pitchFamily="34" charset="0"/>
              </a:rPr>
              <a:t>BtRDP</a:t>
            </a:r>
            <a:endParaRPr lang="zh-CN" altLang="en-US" sz="400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09F6E72-A96E-4B78-9954-7BA6B69DFA32}"/>
              </a:ext>
            </a:extLst>
          </p:cNvPr>
          <p:cNvSpPr txBox="1"/>
          <p:nvPr/>
        </p:nvSpPr>
        <p:spPr>
          <a:xfrm rot="19637541">
            <a:off x="10782096" y="3264656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ds</a:t>
            </a:r>
            <a:r>
              <a:rPr lang="en-US" altLang="zh-CN" sz="4001" i="1" dirty="0"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CN" altLang="en-US" sz="400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1FD8C9E-8C0A-4FBE-94EF-D43BDD83F8D0}"/>
              </a:ext>
            </a:extLst>
          </p:cNvPr>
          <p:cNvSpPr txBox="1"/>
          <p:nvPr/>
        </p:nvSpPr>
        <p:spPr>
          <a:xfrm rot="19637541">
            <a:off x="12381514" y="3316179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ds</a:t>
            </a:r>
            <a:r>
              <a:rPr lang="en-US" altLang="zh-CN" sz="4001" i="1" dirty="0">
                <a:latin typeface="Arial" panose="020B0604020202020204" pitchFamily="34" charset="0"/>
                <a:cs typeface="Arial" panose="020B0604020202020204" pitchFamily="34" charset="0"/>
              </a:rPr>
              <a:t>BtRDP</a:t>
            </a:r>
            <a:endParaRPr lang="zh-CN" altLang="en-US" sz="400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1534209-45B1-4D51-A1D9-71BD5BEF3106}"/>
              </a:ext>
            </a:extLst>
          </p:cNvPr>
          <p:cNvSpPr txBox="1"/>
          <p:nvPr/>
        </p:nvSpPr>
        <p:spPr>
          <a:xfrm>
            <a:off x="3946394" y="10768650"/>
            <a:ext cx="287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BtRDP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1495623-6496-4A72-AC8B-4DB161EA8D1F}"/>
              </a:ext>
            </a:extLst>
          </p:cNvPr>
          <p:cNvSpPr txBox="1"/>
          <p:nvPr/>
        </p:nvSpPr>
        <p:spPr>
          <a:xfrm>
            <a:off x="10364149" y="10741054"/>
            <a:ext cx="287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32</Words>
  <Application>Microsoft Office PowerPoint</Application>
  <PresentationFormat>自定义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3</cp:revision>
  <dcterms:created xsi:type="dcterms:W3CDTF">2026-03-26T06:05:32Z</dcterms:created>
  <dcterms:modified xsi:type="dcterms:W3CDTF">2026-03-26T06:15:46Z</dcterms:modified>
</cp:coreProperties>
</file>